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1CBE5-18D5-4761-B800-E99DD5423E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D260EA-E133-49B3-96B8-7F7FEAA94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6A9E82-881F-40F6-BFDA-3441B76E7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8DAC2-93F3-44FB-B2F7-C572DB090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0D605-42E6-4A7B-A46F-BB96EDB81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52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38F87-7342-4327-B8E4-C3531DCC8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87557E-2DCC-4B5F-9203-B9B1C1BE1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0171F-2822-480E-BC30-0E4EAF37E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F9D53-7996-471D-A2C5-2D21CAD9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91A91-3A30-4DD7-AD60-9324CCDE3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75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283124-94D8-4882-AF3F-9F1D1C7AC2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A08A8-C4D9-43C4-9A4A-25D1D1E3A0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90150-34E4-4927-8A93-618E3C812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64CAF0-158A-4077-8FAE-2FDA5C170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C28A35-E8F0-4D6F-A1C0-95E7549D6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83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9B914-03C8-4EE8-BB92-68CD8DB46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FCAE36-628A-4BB7-833A-33E6E1612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D61B3C-AA9A-44F7-BD7F-BA12ECD5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A660E9-6544-47F1-B677-837E6F5EF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50C34B-E050-4348-A74B-6EABD03B8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5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ADD9C-4856-4529-A621-B385235DE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A7ADDF-70C1-41E8-B1F8-DC0F524E4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88724-0024-415B-AD29-9B1170DCF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722BA-D70E-4282-8824-0198E75B3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66A52-8540-4A3D-98B3-D5FEA0D05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045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1AFF21-A639-4D40-83BB-D00F939D3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DD2B4-396D-495D-9E12-57B3D995D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83D36A-ADA1-4297-8521-BC8BCE9E5C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60B2A5-7B0E-40E6-8624-C9C24833A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BC5008-D851-449A-AA8E-FB6C5714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18210-95EE-4964-A48D-E8AAD413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17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E10E5-A295-4D31-819A-3CD8A5635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4BCE4C-EBBD-4913-BC10-A67EFF7A99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69181-2933-453A-9D93-DE6BEA612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D9C621-3F22-4B1F-BF48-2AAE64033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A49570-38C8-43EE-AB8C-322FAEF16C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7FC392-CA69-4974-BBA8-B63482770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6C4AEA-8056-497E-B1C2-2A65DBC30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5FE81A-2BA1-40B0-BD10-669ECD16D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9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AAD1A-D30A-460E-B314-38B6D5FA3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349498-178E-40A1-A3FF-BD0E0BA1B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7F1375-3E62-48A8-B863-B366C019D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A0E9A8-6DC2-415E-A429-57CE9BB5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65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1EA6A-6ABA-483A-A8A2-C5EF6F5BA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071EAE-696B-41B6-B51F-4EB1C3961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A8C03A-49E7-440C-80C9-C1D10E6CF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59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590B-1BD2-4457-BDAF-1AD5CDBC0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31F22-3FCB-499A-8DD1-94838A4B8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78166E-94F2-4373-BDA0-A73F969787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9111D7-9564-4091-93B0-75C3C68DC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61CD5F-2AEC-4B8D-9ADA-D9A0BF60D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5A8CAA-A120-4BF5-8A08-F06C99806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1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92F56-39F0-4AA5-8BF2-066751C69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C98A75-BA73-4704-AF63-3DE1D2C2D3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CA4608-C668-44AF-9C48-7DA1A4DDD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B78F-1DB5-47E3-B5A7-4DCCB0532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D9EEC-5A52-40F8-947D-A84142640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8D1165-F8E1-4B72-AC5C-CA169A48F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672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3D9D0B-0954-4C46-BC1E-74A918212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28F144-85E5-49D4-BF54-F19C87A5D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AA1C9-08DB-4714-8D4A-2FB201271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D5281-99F6-410D-BD2E-6E58575E0ADE}" type="datetimeFigureOut">
              <a:rPr lang="en-US" smtClean="0"/>
              <a:t>9/25/2020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BCEC0-B2CD-4C0F-BFA4-4CCF2CB371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5476DC-1001-46A6-8CA8-DA19BA525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2B91B-BA49-433C-B06A-2C95F78E31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28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3CEC41-20B0-44AD-BAA4-7F0833E70C0F}"/>
              </a:ext>
            </a:extLst>
          </p:cNvPr>
          <p:cNvSpPr/>
          <p:nvPr/>
        </p:nvSpPr>
        <p:spPr>
          <a:xfrm>
            <a:off x="1046924" y="1045753"/>
            <a:ext cx="5872081" cy="4180251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GREENSPACE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FBE7E0-8C1A-48BE-B198-82CFC8C73A4B}"/>
              </a:ext>
            </a:extLst>
          </p:cNvPr>
          <p:cNvSpPr/>
          <p:nvPr/>
        </p:nvSpPr>
        <p:spPr>
          <a:xfrm rot="-5400000">
            <a:off x="8881780" y="3947712"/>
            <a:ext cx="1030636" cy="174464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CABANA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8185871-F826-4001-85CF-D403A606D1C8}"/>
              </a:ext>
            </a:extLst>
          </p:cNvPr>
          <p:cNvSpPr/>
          <p:nvPr/>
        </p:nvSpPr>
        <p:spPr>
          <a:xfrm flipH="1">
            <a:off x="8250567" y="1522650"/>
            <a:ext cx="2216702" cy="2581063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POOL</a:t>
            </a:r>
          </a:p>
        </p:txBody>
      </p:sp>
      <p:sp>
        <p:nvSpPr>
          <p:cNvPr id="12" name="Rectangle: Diagonal Corners Snipped 11">
            <a:extLst>
              <a:ext uri="{FF2B5EF4-FFF2-40B4-BE49-F238E27FC236}">
                <a16:creationId xmlns:a16="http://schemas.microsoft.com/office/drawing/2014/main" id="{4BED0F8B-017C-4C4B-AF6D-9A27E5772628}"/>
              </a:ext>
            </a:extLst>
          </p:cNvPr>
          <p:cNvSpPr/>
          <p:nvPr/>
        </p:nvSpPr>
        <p:spPr>
          <a:xfrm rot="-5400000">
            <a:off x="5191861" y="2721348"/>
            <a:ext cx="4156815" cy="805624"/>
          </a:xfrm>
          <a:prstGeom prst="snip2DiagRect">
            <a:avLst>
              <a:gd name="adj1" fmla="val 0"/>
              <a:gd name="adj2" fmla="val 8442"/>
            </a:avLst>
          </a:prstGeom>
          <a:solidFill>
            <a:srgbClr val="00B05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23E81B3F-E676-4BD7-BCF7-97B365D2B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700" y="3425951"/>
            <a:ext cx="1932599" cy="6097"/>
          </a:xfrm>
          <a:prstGeom prst="rect">
            <a:avLst/>
          </a:prstGeom>
        </p:spPr>
      </p:pic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D976916-352C-4DCC-ABF9-0324FBEF914C}"/>
              </a:ext>
            </a:extLst>
          </p:cNvPr>
          <p:cNvCxnSpPr>
            <a:cxnSpLocks/>
          </p:cNvCxnSpPr>
          <p:nvPr/>
        </p:nvCxnSpPr>
        <p:spPr>
          <a:xfrm flipH="1">
            <a:off x="7880692" y="4776947"/>
            <a:ext cx="300371" cy="1089282"/>
          </a:xfrm>
          <a:prstGeom prst="straightConnector1">
            <a:avLst/>
          </a:prstGeom>
          <a:ln w="6350" cmpd="sng">
            <a:headEnd type="triangle" w="lg" len="lg"/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B756F9E7-6A0E-4DCC-8CBE-45C549FF84D6}"/>
              </a:ext>
            </a:extLst>
          </p:cNvPr>
          <p:cNvSpPr txBox="1"/>
          <p:nvPr/>
        </p:nvSpPr>
        <p:spPr>
          <a:xfrm>
            <a:off x="7272997" y="6281530"/>
            <a:ext cx="1955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ENTRANCE / EXIT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5E9DCA-F0F9-471A-8410-9498ED6601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1663" y="3978786"/>
            <a:ext cx="530398" cy="49381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D88C5238-51E9-4C80-A73B-A605FB112FEF}"/>
              </a:ext>
            </a:extLst>
          </p:cNvPr>
          <p:cNvSpPr/>
          <p:nvPr/>
        </p:nvSpPr>
        <p:spPr>
          <a:xfrm>
            <a:off x="7199421" y="1000034"/>
            <a:ext cx="70847" cy="420253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BF05AA-1E2E-46B1-A7B5-9D19ABC27F61}"/>
              </a:ext>
            </a:extLst>
          </p:cNvPr>
          <p:cNvSpPr/>
          <p:nvPr/>
        </p:nvSpPr>
        <p:spPr>
          <a:xfrm>
            <a:off x="7204264" y="1000034"/>
            <a:ext cx="3773352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732FC1-F7A4-4D53-9B46-0D7F39458392}"/>
              </a:ext>
            </a:extLst>
          </p:cNvPr>
          <p:cNvSpPr/>
          <p:nvPr/>
        </p:nvSpPr>
        <p:spPr>
          <a:xfrm>
            <a:off x="10950689" y="1054016"/>
            <a:ext cx="45719" cy="41719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A9E3192-AB88-41EB-BA91-4838AB77E95E}"/>
              </a:ext>
            </a:extLst>
          </p:cNvPr>
          <p:cNvSpPr/>
          <p:nvPr/>
        </p:nvSpPr>
        <p:spPr>
          <a:xfrm>
            <a:off x="10269418" y="5226002"/>
            <a:ext cx="757631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90FC535-0801-47B6-A4DA-B1BB131028BB}"/>
              </a:ext>
            </a:extLst>
          </p:cNvPr>
          <p:cNvSpPr/>
          <p:nvPr/>
        </p:nvSpPr>
        <p:spPr>
          <a:xfrm flipV="1">
            <a:off x="7216334" y="5160980"/>
            <a:ext cx="1320514" cy="4571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32 Points 14">
            <a:extLst>
              <a:ext uri="{FF2B5EF4-FFF2-40B4-BE49-F238E27FC236}">
                <a16:creationId xmlns:a16="http://schemas.microsoft.com/office/drawing/2014/main" id="{7473B5DB-F83F-419A-A618-AB9496506C5F}"/>
              </a:ext>
            </a:extLst>
          </p:cNvPr>
          <p:cNvSpPr/>
          <p:nvPr/>
        </p:nvSpPr>
        <p:spPr>
          <a:xfrm>
            <a:off x="1319271" y="92260"/>
            <a:ext cx="914400" cy="914400"/>
          </a:xfrm>
          <a:prstGeom prst="star3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32 Points 15">
            <a:extLst>
              <a:ext uri="{FF2B5EF4-FFF2-40B4-BE49-F238E27FC236}">
                <a16:creationId xmlns:a16="http://schemas.microsoft.com/office/drawing/2014/main" id="{BD6F0777-1E7D-4B3B-B286-A44CADC8AB94}"/>
              </a:ext>
            </a:extLst>
          </p:cNvPr>
          <p:cNvSpPr/>
          <p:nvPr/>
        </p:nvSpPr>
        <p:spPr>
          <a:xfrm>
            <a:off x="2671446" y="108493"/>
            <a:ext cx="914400" cy="914400"/>
          </a:xfrm>
          <a:prstGeom prst="star3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32 Points 16">
            <a:extLst>
              <a:ext uri="{FF2B5EF4-FFF2-40B4-BE49-F238E27FC236}">
                <a16:creationId xmlns:a16="http://schemas.microsoft.com/office/drawing/2014/main" id="{84532A22-309F-44DE-B79E-60204661716B}"/>
              </a:ext>
            </a:extLst>
          </p:cNvPr>
          <p:cNvSpPr/>
          <p:nvPr/>
        </p:nvSpPr>
        <p:spPr>
          <a:xfrm>
            <a:off x="4084090" y="120071"/>
            <a:ext cx="914400" cy="914400"/>
          </a:xfrm>
          <a:prstGeom prst="star3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32 Points 17">
            <a:extLst>
              <a:ext uri="{FF2B5EF4-FFF2-40B4-BE49-F238E27FC236}">
                <a16:creationId xmlns:a16="http://schemas.microsoft.com/office/drawing/2014/main" id="{6356A6C0-AA22-487F-A3E6-D44268F70058}"/>
              </a:ext>
            </a:extLst>
          </p:cNvPr>
          <p:cNvSpPr/>
          <p:nvPr/>
        </p:nvSpPr>
        <p:spPr>
          <a:xfrm>
            <a:off x="5432805" y="108493"/>
            <a:ext cx="914400" cy="914400"/>
          </a:xfrm>
          <a:prstGeom prst="star3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tar: 32 Points 20">
            <a:extLst>
              <a:ext uri="{FF2B5EF4-FFF2-40B4-BE49-F238E27FC236}">
                <a16:creationId xmlns:a16="http://schemas.microsoft.com/office/drawing/2014/main" id="{FB0CA252-D5E9-46DF-B33D-05E7D889C2FA}"/>
              </a:ext>
            </a:extLst>
          </p:cNvPr>
          <p:cNvSpPr/>
          <p:nvPr/>
        </p:nvSpPr>
        <p:spPr>
          <a:xfrm>
            <a:off x="6884354" y="73689"/>
            <a:ext cx="914400" cy="914400"/>
          </a:xfrm>
          <a:prstGeom prst="star3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Star: 32 Points 21">
            <a:extLst>
              <a:ext uri="{FF2B5EF4-FFF2-40B4-BE49-F238E27FC236}">
                <a16:creationId xmlns:a16="http://schemas.microsoft.com/office/drawing/2014/main" id="{30501258-DDC4-4614-A12B-0DFA79DCED03}"/>
              </a:ext>
            </a:extLst>
          </p:cNvPr>
          <p:cNvSpPr/>
          <p:nvPr/>
        </p:nvSpPr>
        <p:spPr>
          <a:xfrm>
            <a:off x="8438197" y="69400"/>
            <a:ext cx="914400" cy="914400"/>
          </a:xfrm>
          <a:prstGeom prst="star3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Star: 32 Points 23">
            <a:extLst>
              <a:ext uri="{FF2B5EF4-FFF2-40B4-BE49-F238E27FC236}">
                <a16:creationId xmlns:a16="http://schemas.microsoft.com/office/drawing/2014/main" id="{60B1CC37-9DA5-4435-A891-F1457F802272}"/>
              </a:ext>
            </a:extLst>
          </p:cNvPr>
          <p:cNvSpPr/>
          <p:nvPr/>
        </p:nvSpPr>
        <p:spPr>
          <a:xfrm>
            <a:off x="9812218" y="91090"/>
            <a:ext cx="914400" cy="914400"/>
          </a:xfrm>
          <a:prstGeom prst="star32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379B0DD-2CA1-4C8C-97E7-7C9FA18EE392}"/>
              </a:ext>
            </a:extLst>
          </p:cNvPr>
          <p:cNvSpPr/>
          <p:nvPr/>
        </p:nvSpPr>
        <p:spPr>
          <a:xfrm flipH="1" flipV="1">
            <a:off x="292848" y="1316565"/>
            <a:ext cx="473660" cy="412167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8061051-0011-4646-ADB6-C91975CA24B8}"/>
              </a:ext>
            </a:extLst>
          </p:cNvPr>
          <p:cNvSpPr/>
          <p:nvPr/>
        </p:nvSpPr>
        <p:spPr>
          <a:xfrm flipH="1" flipV="1">
            <a:off x="275935" y="2163484"/>
            <a:ext cx="473660" cy="412167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E42E770-2F1E-40C9-8B39-991634F78ADA}"/>
              </a:ext>
            </a:extLst>
          </p:cNvPr>
          <p:cNvSpPr/>
          <p:nvPr/>
        </p:nvSpPr>
        <p:spPr>
          <a:xfrm flipH="1" flipV="1">
            <a:off x="267873" y="2929794"/>
            <a:ext cx="473660" cy="412167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C986D9D-AC19-4DF0-B4BD-528A44CD69B2}"/>
              </a:ext>
            </a:extLst>
          </p:cNvPr>
          <p:cNvSpPr/>
          <p:nvPr/>
        </p:nvSpPr>
        <p:spPr>
          <a:xfrm flipH="1" flipV="1">
            <a:off x="267873" y="3691546"/>
            <a:ext cx="473660" cy="412167"/>
          </a:xfrm>
          <a:prstGeom prst="ellips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3E31DC2-EBFF-44F0-81E5-F7663D9E106C}"/>
              </a:ext>
            </a:extLst>
          </p:cNvPr>
          <p:cNvCxnSpPr>
            <a:cxnSpLocks/>
          </p:cNvCxnSpPr>
          <p:nvPr/>
        </p:nvCxnSpPr>
        <p:spPr>
          <a:xfrm>
            <a:off x="0" y="5653672"/>
            <a:ext cx="719942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A0616600-119C-4B4A-B9A1-BF9D1B1A5F93}"/>
              </a:ext>
            </a:extLst>
          </p:cNvPr>
          <p:cNvCxnSpPr>
            <a:cxnSpLocks/>
          </p:cNvCxnSpPr>
          <p:nvPr/>
        </p:nvCxnSpPr>
        <p:spPr>
          <a:xfrm>
            <a:off x="7199421" y="5653672"/>
            <a:ext cx="35423" cy="12043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E642EB5A-E4C1-489B-BFA3-D38D1E7B8076}"/>
              </a:ext>
            </a:extLst>
          </p:cNvPr>
          <p:cNvSpPr txBox="1"/>
          <p:nvPr/>
        </p:nvSpPr>
        <p:spPr>
          <a:xfrm>
            <a:off x="0" y="5866229"/>
            <a:ext cx="721633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      PARKING LOT</a:t>
            </a:r>
          </a:p>
        </p:txBody>
      </p:sp>
    </p:spTree>
    <p:extLst>
      <p:ext uri="{BB962C8B-B14F-4D97-AF65-F5344CB8AC3E}">
        <p14:creationId xmlns:p14="http://schemas.microsoft.com/office/powerpoint/2010/main" val="985653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9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Harding</dc:creator>
  <cp:lastModifiedBy>Elizabeth Harding</cp:lastModifiedBy>
  <cp:revision>22</cp:revision>
  <cp:lastPrinted>2020-05-18T16:03:55Z</cp:lastPrinted>
  <dcterms:created xsi:type="dcterms:W3CDTF">2020-05-18T15:40:22Z</dcterms:created>
  <dcterms:modified xsi:type="dcterms:W3CDTF">2020-09-25T17:08:29Z</dcterms:modified>
</cp:coreProperties>
</file>